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5AAAA2-24F4-D021-0938-908E777CE422}" v="2" dt="2026-02-13T10:49:06.0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Bolton" userId="S::laura.bolton@transformingfutures.org.uk::af5eb1ed-b1fc-43ee-a0ff-5f5ebfdfa6b3" providerId="AD" clId="Web-{2B5AAAA2-24F4-D021-0938-908E777CE422}"/>
    <pc:docChg chg="addSld">
      <pc:chgData name="Laura Bolton" userId="S::laura.bolton@transformingfutures.org.uk::af5eb1ed-b1fc-43ee-a0ff-5f5ebfdfa6b3" providerId="AD" clId="Web-{2B5AAAA2-24F4-D021-0938-908E777CE422}" dt="2026-02-13T10:49:06.049" v="1"/>
      <pc:docMkLst>
        <pc:docMk/>
      </pc:docMkLst>
      <pc:sldChg chg="new">
        <pc:chgData name="Laura Bolton" userId="S::laura.bolton@transformingfutures.org.uk::af5eb1ed-b1fc-43ee-a0ff-5f5ebfdfa6b3" providerId="AD" clId="Web-{2B5AAAA2-24F4-D021-0938-908E777CE422}" dt="2026-02-13T10:48:51.924" v="0"/>
        <pc:sldMkLst>
          <pc:docMk/>
          <pc:sldMk cId="4267798919" sldId="257"/>
        </pc:sldMkLst>
      </pc:sldChg>
      <pc:sldChg chg="new">
        <pc:chgData name="Laura Bolton" userId="S::laura.bolton@transformingfutures.org.uk::af5eb1ed-b1fc-43ee-a0ff-5f5ebfdfa6b3" providerId="AD" clId="Web-{2B5AAAA2-24F4-D021-0938-908E777CE422}" dt="2026-02-13T10:49:06.049" v="1"/>
        <pc:sldMkLst>
          <pc:docMk/>
          <pc:sldMk cId="3161066683" sldId="258"/>
        </pc:sldMkLst>
      </pc:sldChg>
    </pc:docChg>
  </pc:docChgLst>
  <pc:docChgLst>
    <pc:chgData name="Laura Bolton" userId="S::laura.bolton@transformingfutures.org.uk::af5eb1ed-b1fc-43ee-a0ff-5f5ebfdfa6b3" providerId="AD" clId="Web-{B4BF6C5F-F1B8-F5BE-58E8-0755603F39A2}"/>
    <pc:docChg chg="modSld">
      <pc:chgData name="Laura Bolton" userId="S::laura.bolton@transformingfutures.org.uk::af5eb1ed-b1fc-43ee-a0ff-5f5ebfdfa6b3" providerId="AD" clId="Web-{B4BF6C5F-F1B8-F5BE-58E8-0755603F39A2}" dt="2026-01-19T13:42:24.898" v="126" actId="20577"/>
      <pc:docMkLst>
        <pc:docMk/>
      </pc:docMkLst>
      <pc:sldChg chg="addSp delSp modSp">
        <pc:chgData name="Laura Bolton" userId="S::laura.bolton@transformingfutures.org.uk::af5eb1ed-b1fc-43ee-a0ff-5f5ebfdfa6b3" providerId="AD" clId="Web-{B4BF6C5F-F1B8-F5BE-58E8-0755603F39A2}" dt="2026-01-19T13:42:24.898" v="126" actId="20577"/>
        <pc:sldMkLst>
          <pc:docMk/>
          <pc:sldMk cId="109857222" sldId="256"/>
        </pc:sldMkLst>
        <pc:spChg chg="mod">
          <ac:chgData name="Laura Bolton" userId="S::laura.bolton@transformingfutures.org.uk::af5eb1ed-b1fc-43ee-a0ff-5f5ebfdfa6b3" providerId="AD" clId="Web-{B4BF6C5F-F1B8-F5BE-58E8-0755603F39A2}" dt="2026-01-19T13:42:24.898" v="126" actId="20577"/>
          <ac:spMkLst>
            <pc:docMk/>
            <pc:sldMk cId="109857222" sldId="256"/>
            <ac:spMk id="4" creationId="{D9604613-7118-E1F5-58EE-0FFDDC1B44D5}"/>
          </ac:spMkLst>
        </pc:spChg>
        <pc:spChg chg="mod">
          <ac:chgData name="Laura Bolton" userId="S::laura.bolton@transformingfutures.org.uk::af5eb1ed-b1fc-43ee-a0ff-5f5ebfdfa6b3" providerId="AD" clId="Web-{B4BF6C5F-F1B8-F5BE-58E8-0755603F39A2}" dt="2026-01-19T12:47:07.512" v="92" actId="1076"/>
          <ac:spMkLst>
            <pc:docMk/>
            <pc:sldMk cId="109857222" sldId="256"/>
            <ac:spMk id="17" creationId="{36D78A07-DF80-82F1-10DA-ACF097126B4E}"/>
          </ac:spMkLst>
        </pc:spChg>
        <pc:spChg chg="add mod">
          <ac:chgData name="Laura Bolton" userId="S::laura.bolton@transformingfutures.org.uk::af5eb1ed-b1fc-43ee-a0ff-5f5ebfdfa6b3" providerId="AD" clId="Web-{B4BF6C5F-F1B8-F5BE-58E8-0755603F39A2}" dt="2026-01-19T12:46:33.512" v="86" actId="1076"/>
          <ac:spMkLst>
            <pc:docMk/>
            <pc:sldMk cId="109857222" sldId="256"/>
            <ac:spMk id="18" creationId="{11B51E76-E06B-B405-9F72-D7164F51C78F}"/>
          </ac:spMkLst>
        </pc:spChg>
        <pc:spChg chg="mod">
          <ac:chgData name="Laura Bolton" userId="S::laura.bolton@transformingfutures.org.uk::af5eb1ed-b1fc-43ee-a0ff-5f5ebfdfa6b3" providerId="AD" clId="Web-{B4BF6C5F-F1B8-F5BE-58E8-0755603F39A2}" dt="2026-01-19T12:23:20.047" v="37" actId="20577"/>
          <ac:spMkLst>
            <pc:docMk/>
            <pc:sldMk cId="109857222" sldId="256"/>
            <ac:spMk id="21" creationId="{4FDE2E89-5DC0-6650-066D-5D8AFD9EAE7E}"/>
          </ac:spMkLst>
        </pc:spChg>
        <pc:spChg chg="mod">
          <ac:chgData name="Laura Bolton" userId="S::laura.bolton@transformingfutures.org.uk::af5eb1ed-b1fc-43ee-a0ff-5f5ebfdfa6b3" providerId="AD" clId="Web-{B4BF6C5F-F1B8-F5BE-58E8-0755603F39A2}" dt="2026-01-19T12:23:29.875" v="39" actId="1076"/>
          <ac:spMkLst>
            <pc:docMk/>
            <pc:sldMk cId="109857222" sldId="256"/>
            <ac:spMk id="22" creationId="{F09D3068-D388-9A6A-3F16-75182DE2336D}"/>
          </ac:spMkLst>
        </pc:spChg>
        <pc:spChg chg="mod">
          <ac:chgData name="Laura Bolton" userId="S::laura.bolton@transformingfutures.org.uk::af5eb1ed-b1fc-43ee-a0ff-5f5ebfdfa6b3" providerId="AD" clId="Web-{B4BF6C5F-F1B8-F5BE-58E8-0755603F39A2}" dt="2026-01-19T12:23:39.063" v="41" actId="1076"/>
          <ac:spMkLst>
            <pc:docMk/>
            <pc:sldMk cId="109857222" sldId="256"/>
            <ac:spMk id="31" creationId="{B11AE1FD-8ABE-C473-D8BA-B21456094539}"/>
          </ac:spMkLst>
        </pc:spChg>
        <pc:spChg chg="mod">
          <ac:chgData name="Laura Bolton" userId="S::laura.bolton@transformingfutures.org.uk::af5eb1ed-b1fc-43ee-a0ff-5f5ebfdfa6b3" providerId="AD" clId="Web-{B4BF6C5F-F1B8-F5BE-58E8-0755603F39A2}" dt="2026-01-19T12:29:08.088" v="85"/>
          <ac:spMkLst>
            <pc:docMk/>
            <pc:sldMk cId="109857222" sldId="256"/>
            <ac:spMk id="34" creationId="{363FBBBA-BEC7-CEBD-535B-C72F94CED47C}"/>
          </ac:spMkLst>
        </pc:spChg>
        <pc:picChg chg="add mod modCrop">
          <ac:chgData name="Laura Bolton" userId="S::laura.bolton@transformingfutures.org.uk::af5eb1ed-b1fc-43ee-a0ff-5f5ebfdfa6b3" providerId="AD" clId="Web-{B4BF6C5F-F1B8-F5BE-58E8-0755603F39A2}" dt="2026-01-19T12:59:04.404" v="110" actId="1076"/>
          <ac:picMkLst>
            <pc:docMk/>
            <pc:sldMk cId="109857222" sldId="256"/>
            <ac:picMk id="6" creationId="{9E686BF6-77B2-77AF-27FF-E161F50B6D38}"/>
          </ac:picMkLst>
        </pc:picChg>
        <pc:picChg chg="add mod">
          <ac:chgData name="Laura Bolton" userId="S::laura.bolton@transformingfutures.org.uk::af5eb1ed-b1fc-43ee-a0ff-5f5ebfdfa6b3" providerId="AD" clId="Web-{B4BF6C5F-F1B8-F5BE-58E8-0755603F39A2}" dt="2026-01-19T13:35:01.520" v="117" actId="14100"/>
          <ac:picMkLst>
            <pc:docMk/>
            <pc:sldMk cId="109857222" sldId="256"/>
            <ac:picMk id="10" creationId="{0BC2B7B4-1628-179C-1883-78BC870AB11C}"/>
          </ac:picMkLst>
        </pc:picChg>
        <pc:picChg chg="mod">
          <ac:chgData name="Laura Bolton" userId="S::laura.bolton@transformingfutures.org.uk::af5eb1ed-b1fc-43ee-a0ff-5f5ebfdfa6b3" providerId="AD" clId="Web-{B4BF6C5F-F1B8-F5BE-58E8-0755603F39A2}" dt="2026-01-19T12:46:50.872" v="88" actId="1076"/>
          <ac:picMkLst>
            <pc:docMk/>
            <pc:sldMk cId="109857222" sldId="256"/>
            <ac:picMk id="11" creationId="{968C1EEA-022C-D04C-D0D3-A937C73E7B11}"/>
          </ac:picMkLst>
        </pc:picChg>
        <pc:picChg chg="add mod modCrop">
          <ac:chgData name="Laura Bolton" userId="S::laura.bolton@transformingfutures.org.uk::af5eb1ed-b1fc-43ee-a0ff-5f5ebfdfa6b3" providerId="AD" clId="Web-{B4BF6C5F-F1B8-F5BE-58E8-0755603F39A2}" dt="2026-01-19T13:42:03.804" v="124" actId="1076"/>
          <ac:picMkLst>
            <pc:docMk/>
            <pc:sldMk cId="109857222" sldId="256"/>
            <ac:picMk id="12" creationId="{C761978A-AB1F-B9F0-09F6-66EA49946AC1}"/>
          </ac:picMkLst>
        </pc:picChg>
        <pc:picChg chg="mod">
          <ac:chgData name="Laura Bolton" userId="S::laura.bolton@transformingfutures.org.uk::af5eb1ed-b1fc-43ee-a0ff-5f5ebfdfa6b3" providerId="AD" clId="Web-{B4BF6C5F-F1B8-F5BE-58E8-0755603F39A2}" dt="2026-01-19T12:47:03.762" v="91" actId="14100"/>
          <ac:picMkLst>
            <pc:docMk/>
            <pc:sldMk cId="109857222" sldId="256"/>
            <ac:picMk id="16" creationId="{1D4776AC-1470-39E5-764A-B0F5DC93F881}"/>
          </ac:picMkLst>
        </pc:picChg>
        <pc:picChg chg="mod">
          <ac:chgData name="Laura Bolton" userId="S::laura.bolton@transformingfutures.org.uk::af5eb1ed-b1fc-43ee-a0ff-5f5ebfdfa6b3" providerId="AD" clId="Web-{B4BF6C5F-F1B8-F5BE-58E8-0755603F39A2}" dt="2026-01-19T12:46:59.106" v="90" actId="1076"/>
          <ac:picMkLst>
            <pc:docMk/>
            <pc:sldMk cId="109857222" sldId="256"/>
            <ac:picMk id="27" creationId="{69DC723A-502C-8272-F84D-366110F006F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604613-7118-E1F5-58EE-0FFDDC1B44D5}"/>
              </a:ext>
            </a:extLst>
          </p:cNvPr>
          <p:cNvSpPr txBox="1"/>
          <p:nvPr/>
        </p:nvSpPr>
        <p:spPr>
          <a:xfrm>
            <a:off x="228827" y="134107"/>
            <a:ext cx="843274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b="1" u="sng" dirty="0">
                <a:latin typeface="Calibri"/>
                <a:ea typeface="Calibri"/>
                <a:cs typeface="Calibri"/>
              </a:rPr>
              <a:t>Mount Tamar Safeguarding Team</a:t>
            </a:r>
            <a:endParaRPr lang="en-US" sz="3600" dirty="0">
              <a:latin typeface="Calibri"/>
              <a:ea typeface="Calibri"/>
              <a:cs typeface="Calibri"/>
            </a:endParaRPr>
          </a:p>
        </p:txBody>
      </p:sp>
      <p:sp>
        <p:nvSpPr>
          <p:cNvPr id="5" name="Google Shape;89;g1551ab5592f_0_0">
            <a:extLst>
              <a:ext uri="{FF2B5EF4-FFF2-40B4-BE49-F238E27FC236}">
                <a16:creationId xmlns:a16="http://schemas.microsoft.com/office/drawing/2014/main" id="{CF705276-42DF-600C-7BE4-C3DB02B89D5F}"/>
              </a:ext>
            </a:extLst>
          </p:cNvPr>
          <p:cNvSpPr txBox="1"/>
          <p:nvPr/>
        </p:nvSpPr>
        <p:spPr>
          <a:xfrm>
            <a:off x="9015707" y="1385529"/>
            <a:ext cx="2948456" cy="303159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spcFirstLastPara="1" wrap="square" lIns="0" tIns="2540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85725" marR="21717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</a:rPr>
              <a:t>We strive to provide a safe and secure environment where our students are provided with appropriate education,  support and guidance which promotes personal safety and well-being.</a:t>
            </a:r>
          </a:p>
          <a:p>
            <a:pPr marL="85725" marR="217170" lvl="0" indent="0" algn="ctr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600" b="1">
                <a:solidFill>
                  <a:schemeClr val="dk1"/>
                </a:solidFill>
              </a:rPr>
              <a:t>MASH Referral Services</a:t>
            </a:r>
            <a:endParaRPr sz="1600" b="1">
              <a:solidFill>
                <a:schemeClr val="dk1"/>
              </a:solidFill>
            </a:endParaRPr>
          </a:p>
          <a:p>
            <a:pPr marL="85725" marR="217170" lvl="0" indent="0" algn="ctr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600" b="1">
                <a:solidFill>
                  <a:schemeClr val="dk1"/>
                </a:solidFill>
              </a:rPr>
              <a:t>01752668000 - ask for Children's Social Care, or </a:t>
            </a:r>
            <a:r>
              <a:rPr lang="en-US" sz="1600" b="1">
                <a:solidFill>
                  <a:srgbClr val="1155CC"/>
                </a:solidFill>
              </a:rPr>
              <a:t>mash@plymouth.gov.uk</a:t>
            </a:r>
            <a:endParaRPr sz="1600" b="1" i="0" u="none" strike="noStrike" cap="none">
              <a:solidFill>
                <a:srgbClr val="1155CC"/>
              </a:solidFill>
            </a:endParaRPr>
          </a:p>
        </p:txBody>
      </p:sp>
      <p:pic>
        <p:nvPicPr>
          <p:cNvPr id="8" name="Picture 7" descr="A person with long hair and a nose ring&#10;&#10;Description automatically generated">
            <a:extLst>
              <a:ext uri="{FF2B5EF4-FFF2-40B4-BE49-F238E27FC236}">
                <a16:creationId xmlns:a16="http://schemas.microsoft.com/office/drawing/2014/main" id="{EF893180-077F-5C47-8848-FBDEEF335E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52" t="1631" b="14603"/>
          <a:stretch/>
        </p:blipFill>
        <p:spPr>
          <a:xfrm rot="5400000">
            <a:off x="3469314" y="1064072"/>
            <a:ext cx="1961688" cy="1504670"/>
          </a:xfrm>
          <a:prstGeom prst="rect">
            <a:avLst/>
          </a:prstGeom>
        </p:spPr>
      </p:pic>
      <p:pic>
        <p:nvPicPr>
          <p:cNvPr id="11" name="Picture 10" descr="A person wearing glasses and a grey shirt&#10;&#10;AI-generated content may be incorrect.">
            <a:extLst>
              <a:ext uri="{FF2B5EF4-FFF2-40B4-BE49-F238E27FC236}">
                <a16:creationId xmlns:a16="http://schemas.microsoft.com/office/drawing/2014/main" id="{968C1EEA-022C-D04C-D0D3-A937C73E7B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45" t="12264" r="9029" b="2830"/>
          <a:stretch/>
        </p:blipFill>
        <p:spPr>
          <a:xfrm>
            <a:off x="1275661" y="3898057"/>
            <a:ext cx="1375693" cy="1883119"/>
          </a:xfrm>
          <a:prstGeom prst="rect">
            <a:avLst/>
          </a:prstGeom>
        </p:spPr>
      </p:pic>
      <p:sp>
        <p:nvSpPr>
          <p:cNvPr id="19" name="Google Shape;93;g1551ab5592f_0_0">
            <a:extLst>
              <a:ext uri="{FF2B5EF4-FFF2-40B4-BE49-F238E27FC236}">
                <a16:creationId xmlns:a16="http://schemas.microsoft.com/office/drawing/2014/main" id="{0843C9A7-5068-15FA-DC24-4E20BDBF3EC4}"/>
              </a:ext>
            </a:extLst>
          </p:cNvPr>
          <p:cNvSpPr txBox="1"/>
          <p:nvPr/>
        </p:nvSpPr>
        <p:spPr>
          <a:xfrm>
            <a:off x="3654336" y="2900944"/>
            <a:ext cx="1607316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200"/>
            </a:pPr>
            <a:r>
              <a:rPr lang="en-US" sz="1600" b="1">
                <a:solidFill>
                  <a:schemeClr val="dk1"/>
                </a:solidFill>
                <a:latin typeface="Calibri"/>
              </a:rPr>
              <a:t>Mel Battley</a:t>
            </a:r>
          </a:p>
          <a:p>
            <a:pPr algn="ctr">
              <a:buSzPts val="1200"/>
            </a:pPr>
            <a:r>
              <a:rPr lang="en-US" sz="1600">
                <a:solidFill>
                  <a:schemeClr val="dk1"/>
                </a:solidFill>
                <a:latin typeface="Calibri"/>
              </a:rPr>
              <a:t>DDSL (Primary</a:t>
            </a:r>
            <a:r>
              <a:rPr lang="en-US">
                <a:solidFill>
                  <a:schemeClr val="dk1"/>
                </a:solidFill>
                <a:latin typeface="Calibri"/>
              </a:rPr>
              <a:t>)</a:t>
            </a:r>
          </a:p>
        </p:txBody>
      </p:sp>
      <p:sp>
        <p:nvSpPr>
          <p:cNvPr id="20" name="Google Shape;93;g1551ab5592f_0_0">
            <a:extLst>
              <a:ext uri="{FF2B5EF4-FFF2-40B4-BE49-F238E27FC236}">
                <a16:creationId xmlns:a16="http://schemas.microsoft.com/office/drawing/2014/main" id="{5F176B74-AF8F-2496-88D5-F1859F388F4B}"/>
              </a:ext>
            </a:extLst>
          </p:cNvPr>
          <p:cNvSpPr txBox="1"/>
          <p:nvPr/>
        </p:nvSpPr>
        <p:spPr>
          <a:xfrm>
            <a:off x="5422751" y="2896322"/>
            <a:ext cx="1607317" cy="78510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>
                <a:solidFill>
                  <a:schemeClr val="dk1"/>
                </a:solidFill>
                <a:latin typeface="Calibri"/>
              </a:rPr>
              <a:t>Shannon Fuller </a:t>
            </a:r>
            <a:endParaRPr lang="en-US" sz="1600">
              <a:solidFill>
                <a:schemeClr val="dk1"/>
              </a:solidFill>
            </a:endParaRPr>
          </a:p>
          <a:p>
            <a:pPr algn="ctr"/>
            <a:r>
              <a:rPr lang="en-US" sz="1600">
                <a:solidFill>
                  <a:schemeClr val="dk1"/>
                </a:solidFill>
                <a:latin typeface="Calibri"/>
              </a:rPr>
              <a:t>DDSL (Secondary Row - Lane)</a:t>
            </a:r>
          </a:p>
        </p:txBody>
      </p:sp>
      <p:sp>
        <p:nvSpPr>
          <p:cNvPr id="21" name="Google Shape;93;g1551ab5592f_0_0">
            <a:extLst>
              <a:ext uri="{FF2B5EF4-FFF2-40B4-BE49-F238E27FC236}">
                <a16:creationId xmlns:a16="http://schemas.microsoft.com/office/drawing/2014/main" id="{4FDE2E89-5DC0-6650-066D-5D8AFD9EAE7E}"/>
              </a:ext>
            </a:extLst>
          </p:cNvPr>
          <p:cNvSpPr txBox="1"/>
          <p:nvPr/>
        </p:nvSpPr>
        <p:spPr>
          <a:xfrm>
            <a:off x="7205543" y="2886565"/>
            <a:ext cx="1607317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 dirty="0">
                <a:solidFill>
                  <a:schemeClr val="dk1"/>
                </a:solidFill>
                <a:latin typeface="Calibri"/>
              </a:rPr>
              <a:t>Dom Derrick</a:t>
            </a:r>
            <a:endParaRPr lang="en-US" sz="1600" b="1" dirty="0">
              <a:solidFill>
                <a:schemeClr val="dk1"/>
              </a:solidFill>
            </a:endParaRPr>
          </a:p>
          <a:p>
            <a:pPr algn="ctr"/>
            <a:r>
              <a:rPr lang="en-US" sz="1600" dirty="0">
                <a:solidFill>
                  <a:schemeClr val="dk1"/>
                </a:solidFill>
                <a:latin typeface="Calibri"/>
              </a:rPr>
              <a:t>DDSL (Seymour)</a:t>
            </a:r>
            <a:endParaRPr lang="en-US" sz="1600">
              <a:solidFill>
                <a:schemeClr val="dk1"/>
              </a:solidFill>
            </a:endParaRPr>
          </a:p>
        </p:txBody>
      </p:sp>
      <p:sp>
        <p:nvSpPr>
          <p:cNvPr id="22" name="Google Shape;93;g1551ab5592f_0_0">
            <a:extLst>
              <a:ext uri="{FF2B5EF4-FFF2-40B4-BE49-F238E27FC236}">
                <a16:creationId xmlns:a16="http://schemas.microsoft.com/office/drawing/2014/main" id="{F09D3068-D388-9A6A-3F16-75182DE2336D}"/>
              </a:ext>
            </a:extLst>
          </p:cNvPr>
          <p:cNvSpPr txBox="1"/>
          <p:nvPr/>
        </p:nvSpPr>
        <p:spPr>
          <a:xfrm>
            <a:off x="1331478" y="5848302"/>
            <a:ext cx="1262260" cy="77072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>
                <a:solidFill>
                  <a:schemeClr val="dk1"/>
                </a:solidFill>
                <a:latin typeface="Calibri"/>
              </a:rPr>
              <a:t>Cassie Lambert</a:t>
            </a:r>
            <a:endParaRPr lang="en-US" sz="1600">
              <a:solidFill>
                <a:schemeClr val="dk1"/>
              </a:solidFill>
            </a:endParaRPr>
          </a:p>
          <a:p>
            <a:pPr algn="ctr"/>
            <a:r>
              <a:rPr lang="en-US" sz="1600">
                <a:solidFill>
                  <a:schemeClr val="dk1"/>
                </a:solidFill>
                <a:latin typeface="Calibri"/>
              </a:rPr>
              <a:t>(Primary)</a:t>
            </a:r>
            <a:endParaRPr lang="en-US" sz="1600">
              <a:solidFill>
                <a:schemeClr val="dk1"/>
              </a:solidFill>
            </a:endParaRPr>
          </a:p>
        </p:txBody>
      </p:sp>
      <p:pic>
        <p:nvPicPr>
          <p:cNvPr id="27" name="Picture 26" descr="A person wearing a lanyard&#10;&#10;AI-generated content may be incorrect.">
            <a:extLst>
              <a:ext uri="{FF2B5EF4-FFF2-40B4-BE49-F238E27FC236}">
                <a16:creationId xmlns:a16="http://schemas.microsoft.com/office/drawing/2014/main" id="{69DC723A-502C-8272-F84D-366110F00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0110" y="3895242"/>
            <a:ext cx="1396124" cy="1891524"/>
          </a:xfrm>
          <a:prstGeom prst="rect">
            <a:avLst/>
          </a:prstGeom>
        </p:spPr>
      </p:pic>
      <p:sp>
        <p:nvSpPr>
          <p:cNvPr id="30" name="Google Shape;93;g1551ab5592f_0_0">
            <a:extLst>
              <a:ext uri="{FF2B5EF4-FFF2-40B4-BE49-F238E27FC236}">
                <a16:creationId xmlns:a16="http://schemas.microsoft.com/office/drawing/2014/main" id="{2B68E30B-8B04-2325-7600-A7ADC64569FB}"/>
              </a:ext>
            </a:extLst>
          </p:cNvPr>
          <p:cNvSpPr txBox="1"/>
          <p:nvPr/>
        </p:nvSpPr>
        <p:spPr>
          <a:xfrm>
            <a:off x="1900297" y="2882714"/>
            <a:ext cx="1578563" cy="7851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>
                <a:solidFill>
                  <a:schemeClr val="dk1"/>
                </a:solidFill>
                <a:latin typeface="Calibri"/>
              </a:rPr>
              <a:t>Laura Bolton</a:t>
            </a:r>
          </a:p>
          <a:p>
            <a:pPr algn="ctr"/>
            <a:r>
              <a:rPr lang="en-US" sz="1600">
                <a:solidFill>
                  <a:schemeClr val="dk1"/>
                </a:solidFill>
                <a:latin typeface="Calibri"/>
              </a:rPr>
              <a:t>DDSL (Whole School)</a:t>
            </a:r>
          </a:p>
        </p:txBody>
      </p:sp>
      <p:sp>
        <p:nvSpPr>
          <p:cNvPr id="31" name="Google Shape;93;g1551ab5592f_0_0">
            <a:extLst>
              <a:ext uri="{FF2B5EF4-FFF2-40B4-BE49-F238E27FC236}">
                <a16:creationId xmlns:a16="http://schemas.microsoft.com/office/drawing/2014/main" id="{B11AE1FD-8ABE-C473-D8BA-B21456094539}"/>
              </a:ext>
            </a:extLst>
          </p:cNvPr>
          <p:cNvSpPr txBox="1"/>
          <p:nvPr/>
        </p:nvSpPr>
        <p:spPr>
          <a:xfrm>
            <a:off x="3085563" y="5848301"/>
            <a:ext cx="1147242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>
                <a:solidFill>
                  <a:schemeClr val="dk1"/>
                </a:solidFill>
                <a:latin typeface="Calibri"/>
              </a:rPr>
              <a:t>Colin Bull</a:t>
            </a:r>
          </a:p>
          <a:p>
            <a:pPr algn="ctr"/>
            <a:r>
              <a:rPr lang="en-US" sz="1600">
                <a:solidFill>
                  <a:schemeClr val="dk1"/>
                </a:solidFill>
                <a:latin typeface="Calibri"/>
              </a:rPr>
              <a:t>(Secondary)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63FBBBA-BEC7-CEBD-535B-C72F94CED47C}"/>
              </a:ext>
            </a:extLst>
          </p:cNvPr>
          <p:cNvSpPr/>
          <p:nvPr/>
        </p:nvSpPr>
        <p:spPr>
          <a:xfrm>
            <a:off x="563" y="0"/>
            <a:ext cx="12160336" cy="6813176"/>
          </a:xfrm>
          <a:prstGeom prst="rect">
            <a:avLst/>
          </a:prstGeom>
          <a:noFill/>
          <a:ln w="57150">
            <a:solidFill>
              <a:schemeClr val="accent5"/>
            </a:solidFill>
          </a:ln>
          <a:effectLst>
            <a:outerShdw blurRad="63500" dist="38100" dir="2700000">
              <a:srgbClr val="000000">
                <a:alpha val="40000"/>
              </a:srgbClr>
            </a:outerShdw>
            <a:reflection stA="40000" endPos="54000" dist="50800" dir="5400000" sy="-100000" algn="bl" rotWithShape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A person wearing glasses and a floral shirt&#10;&#10;AI-generated content may be incorrect.">
            <a:extLst>
              <a:ext uri="{FF2B5EF4-FFF2-40B4-BE49-F238E27FC236}">
                <a16:creationId xmlns:a16="http://schemas.microsoft.com/office/drawing/2014/main" id="{1D4776AC-1470-39E5-764A-B0F5DC93F8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9934" y="3895243"/>
            <a:ext cx="1435939" cy="1885804"/>
          </a:xfrm>
          <a:prstGeom prst="rect">
            <a:avLst/>
          </a:prstGeom>
        </p:spPr>
      </p:pic>
      <p:sp>
        <p:nvSpPr>
          <p:cNvPr id="17" name="Google Shape;93;g1551ab5592f_0_0">
            <a:extLst>
              <a:ext uri="{FF2B5EF4-FFF2-40B4-BE49-F238E27FC236}">
                <a16:creationId xmlns:a16="http://schemas.microsoft.com/office/drawing/2014/main" id="{36D78A07-DF80-82F1-10DA-ACF097126B4E}"/>
              </a:ext>
            </a:extLst>
          </p:cNvPr>
          <p:cNvSpPr txBox="1"/>
          <p:nvPr/>
        </p:nvSpPr>
        <p:spPr>
          <a:xfrm>
            <a:off x="4761807" y="5848302"/>
            <a:ext cx="1262260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 dirty="0">
                <a:solidFill>
                  <a:schemeClr val="dk1"/>
                </a:solidFill>
                <a:latin typeface="Calibri"/>
              </a:rPr>
              <a:t>Sam Payne</a:t>
            </a:r>
          </a:p>
          <a:p>
            <a:pPr algn="ctr"/>
            <a:r>
              <a:rPr lang="en-US" sz="1600" dirty="0">
                <a:solidFill>
                  <a:schemeClr val="dk1"/>
                </a:solidFill>
                <a:latin typeface="Calibri"/>
              </a:rPr>
              <a:t>(Secondary)</a:t>
            </a:r>
          </a:p>
        </p:txBody>
      </p:sp>
      <p:sp>
        <p:nvSpPr>
          <p:cNvPr id="3" name="Google Shape;93;g1551ab5592f_0_0">
            <a:extLst>
              <a:ext uri="{FF2B5EF4-FFF2-40B4-BE49-F238E27FC236}">
                <a16:creationId xmlns:a16="http://schemas.microsoft.com/office/drawing/2014/main" id="{B81E9E83-8168-F56B-1243-DB7F5A3D9F93}"/>
              </a:ext>
            </a:extLst>
          </p:cNvPr>
          <p:cNvSpPr txBox="1"/>
          <p:nvPr/>
        </p:nvSpPr>
        <p:spPr>
          <a:xfrm>
            <a:off x="175015" y="2882534"/>
            <a:ext cx="1607317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>
                <a:solidFill>
                  <a:schemeClr val="dk1"/>
                </a:solidFill>
                <a:latin typeface="Calibri"/>
              </a:rPr>
              <a:t>Jenni Gordon</a:t>
            </a:r>
          </a:p>
          <a:p>
            <a:pPr algn="ctr"/>
            <a:r>
              <a:rPr lang="en-US" sz="1600">
                <a:solidFill>
                  <a:schemeClr val="dk1"/>
                </a:solidFill>
                <a:latin typeface="Calibri"/>
              </a:rPr>
              <a:t>DSL</a:t>
            </a:r>
          </a:p>
        </p:txBody>
      </p:sp>
      <p:pic>
        <p:nvPicPr>
          <p:cNvPr id="15" name="Picture 14" descr="A person with red hair&#10;&#10;AI-generated content may be incorrect.">
            <a:extLst>
              <a:ext uri="{FF2B5EF4-FFF2-40B4-BE49-F238E27FC236}">
                <a16:creationId xmlns:a16="http://schemas.microsoft.com/office/drawing/2014/main" id="{C01DEE71-4B70-718B-41B8-658DA5B4141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2183" t="17999" r="9638" b="18094"/>
          <a:stretch>
            <a:fillRect/>
          </a:stretch>
        </p:blipFill>
        <p:spPr>
          <a:xfrm>
            <a:off x="247785" y="771328"/>
            <a:ext cx="1453862" cy="199611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C371768-A176-5E76-DB4A-C06D73DA09B6}"/>
              </a:ext>
            </a:extLst>
          </p:cNvPr>
          <p:cNvSpPr txBox="1"/>
          <p:nvPr/>
        </p:nvSpPr>
        <p:spPr>
          <a:xfrm>
            <a:off x="9354867" y="4676406"/>
            <a:ext cx="2270125" cy="193899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/>
              <a:t>If you are unable to contact any of the staff above, please speak to a member of SLT.</a:t>
            </a:r>
            <a:endParaRPr lang="en-US" sz="2000" b="1" dirty="0"/>
          </a:p>
        </p:txBody>
      </p:sp>
      <p:pic>
        <p:nvPicPr>
          <p:cNvPr id="7" name="Picture 6" descr="A person taking a selfie&#10;&#10;AI-generated content may be incorrect.">
            <a:extLst>
              <a:ext uri="{FF2B5EF4-FFF2-40B4-BE49-F238E27FC236}">
                <a16:creationId xmlns:a16="http://schemas.microsoft.com/office/drawing/2014/main" id="{A0E0CF2B-F4A5-AA01-C36A-DFC230D0400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4386" r="14256" b="415"/>
          <a:stretch>
            <a:fillRect/>
          </a:stretch>
        </p:blipFill>
        <p:spPr>
          <a:xfrm>
            <a:off x="1951870" y="838377"/>
            <a:ext cx="1472649" cy="1883946"/>
          </a:xfrm>
          <a:prstGeom prst="rect">
            <a:avLst/>
          </a:prstGeom>
        </p:spPr>
      </p:pic>
      <p:pic>
        <p:nvPicPr>
          <p:cNvPr id="2" name="Picture 1" descr="Mount Tamar School - Home">
            <a:extLst>
              <a:ext uri="{FF2B5EF4-FFF2-40B4-BE49-F238E27FC236}">
                <a16:creationId xmlns:a16="http://schemas.microsoft.com/office/drawing/2014/main" id="{438AD582-961E-A0D6-5980-D379879A9E8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611" t="4385" r="8199" b="5558"/>
          <a:stretch>
            <a:fillRect/>
          </a:stretch>
        </p:blipFill>
        <p:spPr>
          <a:xfrm>
            <a:off x="9595678" y="304196"/>
            <a:ext cx="1775736" cy="931780"/>
          </a:xfrm>
          <a:prstGeom prst="rect">
            <a:avLst/>
          </a:prstGeom>
        </p:spPr>
      </p:pic>
      <p:sp>
        <p:nvSpPr>
          <p:cNvPr id="18" name="Google Shape;93;g1551ab5592f_0_0">
            <a:extLst>
              <a:ext uri="{FF2B5EF4-FFF2-40B4-BE49-F238E27FC236}">
                <a16:creationId xmlns:a16="http://schemas.microsoft.com/office/drawing/2014/main" id="{11B51E76-E06B-B405-9F72-D7164F51C78F}"/>
              </a:ext>
            </a:extLst>
          </p:cNvPr>
          <p:cNvSpPr txBox="1"/>
          <p:nvPr/>
        </p:nvSpPr>
        <p:spPr>
          <a:xfrm>
            <a:off x="6227883" y="5786171"/>
            <a:ext cx="1607317" cy="5245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txBody>
          <a:bodyPr spcFirstLastPara="1" wrap="square" lIns="0" tIns="3175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b="1" dirty="0">
                <a:solidFill>
                  <a:schemeClr val="dk1"/>
                </a:solidFill>
                <a:latin typeface="Calibri"/>
              </a:rPr>
              <a:t>Kerrie Pillans </a:t>
            </a:r>
            <a:endParaRPr lang="en-US" sz="1600" dirty="0">
              <a:solidFill>
                <a:schemeClr val="dk1"/>
              </a:solidFill>
            </a:endParaRPr>
          </a:p>
          <a:p>
            <a:pPr algn="ctr"/>
            <a:r>
              <a:rPr lang="en-US" sz="1600" dirty="0">
                <a:solidFill>
                  <a:schemeClr val="dk1"/>
                </a:solidFill>
                <a:latin typeface="Calibri"/>
              </a:rPr>
              <a:t>(Seymour)</a:t>
            </a:r>
          </a:p>
        </p:txBody>
      </p:sp>
      <p:pic>
        <p:nvPicPr>
          <p:cNvPr id="6" name="Picture 5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E686BF6-77B2-77AF-27FF-E161F50B6D3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18" t="364" r="-470" b="-364"/>
          <a:stretch>
            <a:fillRect/>
          </a:stretch>
        </p:blipFill>
        <p:spPr>
          <a:xfrm rot="5400000">
            <a:off x="6077685" y="4110739"/>
            <a:ext cx="1903978" cy="1434504"/>
          </a:xfrm>
          <a:prstGeom prst="rect">
            <a:avLst/>
          </a:prstGeom>
        </p:spPr>
      </p:pic>
      <p:pic>
        <p:nvPicPr>
          <p:cNvPr id="10" name="Picture 9" descr="A person taking a selfie&#10;&#10;AI-generated content may be incorrect.">
            <a:extLst>
              <a:ext uri="{FF2B5EF4-FFF2-40B4-BE49-F238E27FC236}">
                <a16:creationId xmlns:a16="http://schemas.microsoft.com/office/drawing/2014/main" id="{0BC2B7B4-1628-179C-1883-78BC870AB1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0204" y="761998"/>
            <a:ext cx="1604764" cy="2041587"/>
          </a:xfrm>
          <a:prstGeom prst="rect">
            <a:avLst/>
          </a:prstGeom>
        </p:spPr>
      </p:pic>
      <p:pic>
        <p:nvPicPr>
          <p:cNvPr id="12" name="Picture 11" descr="A person taking a selfie&#10;&#10;AI-generated content may be incorrect.">
            <a:extLst>
              <a:ext uri="{FF2B5EF4-FFF2-40B4-BE49-F238E27FC236}">
                <a16:creationId xmlns:a16="http://schemas.microsoft.com/office/drawing/2014/main" id="{C761978A-AB1F-B9F0-09F6-66EA49946AC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9525" t="17242" r="15415" b="10613"/>
          <a:stretch>
            <a:fillRect/>
          </a:stretch>
        </p:blipFill>
        <p:spPr>
          <a:xfrm rot="5400000" flipV="1">
            <a:off x="7030392" y="943549"/>
            <a:ext cx="1960129" cy="164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5F7CD-781A-9A1D-025A-5BA8CBEAA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0EE796-7234-5E79-E136-E19216373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98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0666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108</cp:revision>
  <dcterms:created xsi:type="dcterms:W3CDTF">2013-07-15T20:26:40Z</dcterms:created>
  <dcterms:modified xsi:type="dcterms:W3CDTF">2026-02-13T10:49:06Z</dcterms:modified>
</cp:coreProperties>
</file>